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6" r:id="rId6"/>
    <p:sldId id="259" r:id="rId7"/>
    <p:sldId id="260" r:id="rId8"/>
    <p:sldId id="262" r:id="rId9"/>
    <p:sldId id="265" r:id="rId10"/>
    <p:sldId id="263" r:id="rId11"/>
    <p:sldId id="264"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A22E10-DCE4-4696-A542-8146C3AFE5EA}"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397766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2E10-DCE4-4696-A542-8146C3AFE5EA}"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292121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2E10-DCE4-4696-A542-8146C3AFE5EA}"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60561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22E10-DCE4-4696-A542-8146C3AFE5EA}"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120772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A22E10-DCE4-4696-A542-8146C3AFE5EA}"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168083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A22E10-DCE4-4696-A542-8146C3AFE5EA}"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152380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A22E10-DCE4-4696-A542-8146C3AFE5EA}" type="datetimeFigureOut">
              <a:rPr lang="en-US" smtClean="0"/>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3798489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22E10-DCE4-4696-A542-8146C3AFE5EA}" type="datetimeFigureOut">
              <a:rPr lang="en-US" smtClean="0"/>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202761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22E10-DCE4-4696-A542-8146C3AFE5EA}" type="datetimeFigureOut">
              <a:rPr lang="en-US" smtClean="0"/>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415219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22E10-DCE4-4696-A542-8146C3AFE5EA}"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3952584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22E10-DCE4-4696-A542-8146C3AFE5EA}"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94F0E-C45E-4ECD-AFA8-E5698D3191CC}" type="slidenum">
              <a:rPr lang="en-US" smtClean="0"/>
              <a:t>‹#›</a:t>
            </a:fld>
            <a:endParaRPr lang="en-US"/>
          </a:p>
        </p:txBody>
      </p:sp>
    </p:spTree>
    <p:extLst>
      <p:ext uri="{BB962C8B-B14F-4D97-AF65-F5344CB8AC3E}">
        <p14:creationId xmlns:p14="http://schemas.microsoft.com/office/powerpoint/2010/main" val="138969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22E10-DCE4-4696-A542-8146C3AFE5EA}" type="datetimeFigureOut">
              <a:rPr lang="en-US" smtClean="0"/>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94F0E-C45E-4ECD-AFA8-E5698D3191CC}" type="slidenum">
              <a:rPr lang="en-US" smtClean="0"/>
              <a:t>‹#›</a:t>
            </a:fld>
            <a:endParaRPr lang="en-US"/>
          </a:p>
        </p:txBody>
      </p:sp>
    </p:spTree>
    <p:extLst>
      <p:ext uri="{BB962C8B-B14F-4D97-AF65-F5344CB8AC3E}">
        <p14:creationId xmlns:p14="http://schemas.microsoft.com/office/powerpoint/2010/main" val="299352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Tsunamis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26800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 Tsunami</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705599" cy="4343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7867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Boxing day tsunami</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924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3711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cause a tsunami?</a:t>
            </a:r>
            <a:endParaRPr lang="en-US" dirty="0"/>
          </a:p>
        </p:txBody>
      </p:sp>
      <p:sp>
        <p:nvSpPr>
          <p:cNvPr id="3" name="Content Placeholder 2"/>
          <p:cNvSpPr>
            <a:spLocks noGrp="1"/>
          </p:cNvSpPr>
          <p:nvPr>
            <p:ph idx="1"/>
          </p:nvPr>
        </p:nvSpPr>
        <p:spPr/>
        <p:txBody>
          <a:bodyPr/>
          <a:lstStyle/>
          <a:p>
            <a:r>
              <a:rPr lang="en-US" dirty="0" smtClean="0"/>
              <a:t>Tsunamis can be caused by all of the following:</a:t>
            </a:r>
          </a:p>
          <a:p>
            <a:r>
              <a:rPr lang="en-US" dirty="0" smtClean="0"/>
              <a:t>1. Earthquake</a:t>
            </a:r>
          </a:p>
          <a:p>
            <a:r>
              <a:rPr lang="en-US" dirty="0" smtClean="0"/>
              <a:t>2. Landslide</a:t>
            </a:r>
          </a:p>
          <a:p>
            <a:r>
              <a:rPr lang="en-US" dirty="0" smtClean="0"/>
              <a:t>3. Asteroid or </a:t>
            </a:r>
            <a:r>
              <a:rPr lang="en-US" dirty="0" err="1" smtClean="0"/>
              <a:t>Meterorite</a:t>
            </a:r>
            <a:endParaRPr lang="en-US" dirty="0"/>
          </a:p>
        </p:txBody>
      </p:sp>
    </p:spTree>
    <p:extLst>
      <p:ext uri="{BB962C8B-B14F-4D97-AF65-F5344CB8AC3E}">
        <p14:creationId xmlns:p14="http://schemas.microsoft.com/office/powerpoint/2010/main" val="248157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Here is one from the 2012 New York earthquake that destroyed the world, oh wait that has not happened, yet!?</a:t>
            </a:r>
            <a:endParaRPr lang="en-US" sz="3600" dirty="0"/>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52600"/>
            <a:ext cx="77724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265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tsunamis?</a:t>
            </a:r>
            <a:endParaRPr lang="en-US" dirty="0"/>
          </a:p>
        </p:txBody>
      </p:sp>
      <p:sp>
        <p:nvSpPr>
          <p:cNvPr id="3" name="Content Placeholder 2"/>
          <p:cNvSpPr>
            <a:spLocks noGrp="1"/>
          </p:cNvSpPr>
          <p:nvPr>
            <p:ph idx="1"/>
          </p:nvPr>
        </p:nvSpPr>
        <p:spPr/>
        <p:txBody>
          <a:bodyPr>
            <a:normAutofit lnSpcReduction="10000"/>
          </a:bodyPr>
          <a:lstStyle/>
          <a:p>
            <a:r>
              <a:rPr lang="en-US" dirty="0" smtClean="0"/>
              <a:t>Most tsunamis are caused by earthquakes generated in a </a:t>
            </a:r>
            <a:r>
              <a:rPr lang="en-US" dirty="0" err="1" smtClean="0"/>
              <a:t>subduction</a:t>
            </a:r>
            <a:r>
              <a:rPr lang="en-US" dirty="0" smtClean="0"/>
              <a:t> zone, an area where an oceanic plate is being forced down into the mantle by plate tectonic forces. </a:t>
            </a:r>
          </a:p>
          <a:p>
            <a:r>
              <a:rPr lang="en-US" dirty="0" smtClean="0"/>
              <a:t>The friction between the </a:t>
            </a:r>
            <a:r>
              <a:rPr lang="en-US" dirty="0" err="1" smtClean="0"/>
              <a:t>subducting</a:t>
            </a:r>
            <a:r>
              <a:rPr lang="en-US" dirty="0" smtClean="0"/>
              <a:t> plate and the overriding plate is enormous. This friction prevents a slow and steady rate of </a:t>
            </a:r>
            <a:r>
              <a:rPr lang="en-US" dirty="0" err="1" smtClean="0"/>
              <a:t>subduction</a:t>
            </a:r>
            <a:r>
              <a:rPr lang="en-US" dirty="0" smtClean="0"/>
              <a:t> and instead the two plates become "stuck". </a:t>
            </a:r>
            <a:br>
              <a:rPr lang="en-US" dirty="0" smtClean="0"/>
            </a:br>
            <a:endParaRPr lang="en-US" dirty="0"/>
          </a:p>
        </p:txBody>
      </p:sp>
    </p:spTree>
    <p:extLst>
      <p:ext uri="{BB962C8B-B14F-4D97-AF65-F5344CB8AC3E}">
        <p14:creationId xmlns:p14="http://schemas.microsoft.com/office/powerpoint/2010/main" val="171193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Energy accumulates in the overriding plate until it exceeds the frictional forces between the two stuck plates. When this happens, the overriding plate snaps back into an unrestrained position. </a:t>
            </a:r>
          </a:p>
          <a:p>
            <a:r>
              <a:rPr lang="en-US" dirty="0" smtClean="0"/>
              <a:t>This sudden motion is the cause of the tsunami - because it gives an enormous shove to the overlying water. At the same time, inland areas of the overriding plate are suddenly lowered.</a:t>
            </a:r>
            <a:br>
              <a:rPr lang="en-US" dirty="0" smtClean="0"/>
            </a:br>
            <a:endParaRPr lang="en-US" dirty="0"/>
          </a:p>
        </p:txBody>
      </p:sp>
    </p:spTree>
    <p:extLst>
      <p:ext uri="{BB962C8B-B14F-4D97-AF65-F5344CB8AC3E}">
        <p14:creationId xmlns:p14="http://schemas.microsoft.com/office/powerpoint/2010/main" val="114101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213" y="533400"/>
            <a:ext cx="8202387"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5665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5344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8787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generate the wave?</a:t>
            </a:r>
            <a:endParaRPr lang="en-US" dirty="0"/>
          </a:p>
        </p:txBody>
      </p:sp>
      <p:sp>
        <p:nvSpPr>
          <p:cNvPr id="3" name="Content Placeholder 2"/>
          <p:cNvSpPr>
            <a:spLocks noGrp="1"/>
          </p:cNvSpPr>
          <p:nvPr>
            <p:ph idx="1"/>
          </p:nvPr>
        </p:nvSpPr>
        <p:spPr/>
        <p:txBody>
          <a:bodyPr/>
          <a:lstStyle/>
          <a:p>
            <a:r>
              <a:rPr lang="en-US" dirty="0" smtClean="0"/>
              <a:t>The moving wave begins travelling out from where the earthquake has occurred. Some of the water travels out and across the ocean basin, and, at the same time, water rushes landward to flood the recently lowered shoreline.</a:t>
            </a:r>
            <a:br>
              <a:rPr lang="en-US" dirty="0" smtClean="0"/>
            </a:br>
            <a:endParaRPr lang="en-US" dirty="0"/>
          </a:p>
        </p:txBody>
      </p:sp>
    </p:spTree>
    <p:extLst>
      <p:ext uri="{BB962C8B-B14F-4D97-AF65-F5344CB8AC3E}">
        <p14:creationId xmlns:p14="http://schemas.microsoft.com/office/powerpoint/2010/main" val="541887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fast do they travel?</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Where the ocean is over 20,000 feet deep, unnoticed tsunami waves can travel at the speed of a commercial jet plane, nearly 600 miles per hour. They can move from one side of the Pacific Ocean to the other in less than a </a:t>
            </a:r>
            <a:r>
              <a:rPr lang="en-US" dirty="0" smtClean="0"/>
              <a:t>day.</a:t>
            </a:r>
          </a:p>
          <a:p>
            <a:r>
              <a:rPr lang="en-US" dirty="0"/>
              <a:t>Scientists can predict when a tsunami will arrive since the speed of the waves varies with the square root of the water depth. Tsunamis travel much slower in shallower coastal waters where their wave heights begin to increase dramatically</a:t>
            </a:r>
            <a:r>
              <a:rPr lang="en-US" dirty="0" smtClean="0"/>
              <a:t>.</a:t>
            </a:r>
          </a:p>
        </p:txBody>
      </p:sp>
    </p:spTree>
    <p:extLst>
      <p:ext uri="{BB962C8B-B14F-4D97-AF65-F5344CB8AC3E}">
        <p14:creationId xmlns:p14="http://schemas.microsoft.com/office/powerpoint/2010/main" val="194117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big do they get?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Reefs</a:t>
            </a:r>
            <a:r>
              <a:rPr lang="en-US" dirty="0"/>
              <a:t>, bays, entrances to rivers, undersea features and the slop of the beach all help to modify the tsunami as it attacks the coastline. When the tsunami reaches the coast and moves inland, the water level can rise many feet</a:t>
            </a:r>
            <a:r>
              <a:rPr lang="en-US" dirty="0" smtClean="0"/>
              <a:t>.</a:t>
            </a:r>
          </a:p>
          <a:p>
            <a:r>
              <a:rPr lang="en-US" dirty="0" smtClean="0"/>
              <a:t>In </a:t>
            </a:r>
            <a:r>
              <a:rPr lang="en-US" dirty="0"/>
              <a:t>extreme cases, water level has risen to more than 50 feet for tsunamis of distant origin and over 100 feet for tsunami waves generated near the earthquake's epicenter. The first wave may not be the largest in the series of waves. </a:t>
            </a:r>
          </a:p>
        </p:txBody>
      </p:sp>
    </p:spTree>
    <p:extLst>
      <p:ext uri="{BB962C8B-B14F-4D97-AF65-F5344CB8AC3E}">
        <p14:creationId xmlns:p14="http://schemas.microsoft.com/office/powerpoint/2010/main" val="190484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Tsunami compared with normal waves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19200"/>
            <a:ext cx="777240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018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1020</TotalTime>
  <Words>436</Words>
  <Application>Microsoft Office PowerPoint</Application>
  <PresentationFormat>On-screen Show (4:3)</PresentationFormat>
  <Paragraphs>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Tsunamis</vt:lpstr>
      <vt:lpstr>What causes tsunamis?</vt:lpstr>
      <vt:lpstr>PowerPoint Presentation</vt:lpstr>
      <vt:lpstr>PowerPoint Presentation</vt:lpstr>
      <vt:lpstr>PowerPoint Presentation</vt:lpstr>
      <vt:lpstr>How does it generate the wave?</vt:lpstr>
      <vt:lpstr>How fast do they travel?</vt:lpstr>
      <vt:lpstr>How big do they get?</vt:lpstr>
      <vt:lpstr>Tsunami compared with normal waves</vt:lpstr>
      <vt:lpstr>Japan Tsunami</vt:lpstr>
      <vt:lpstr>Boxing day tsunami</vt:lpstr>
      <vt:lpstr>What can cause a tsunami?</vt:lpstr>
      <vt:lpstr>Here is one from the 2012 New York earthquake that destroyed the world, oh wait that has not happened, yet!?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Tsunamis</dc:title>
  <dc:creator>.</dc:creator>
  <cp:lastModifiedBy>.</cp:lastModifiedBy>
  <cp:revision>5</cp:revision>
  <dcterms:created xsi:type="dcterms:W3CDTF">2013-05-10T17:32:38Z</dcterms:created>
  <dcterms:modified xsi:type="dcterms:W3CDTF">2013-05-14T21:35:47Z</dcterms:modified>
</cp:coreProperties>
</file>