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0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5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7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B7E5-687A-4AF7-A514-EE2710C7183B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6679C-750A-4B04-89F7-47F4D312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Stratigraphic column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piece of paper to make the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notes to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strata is sandstone 3 meters thick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strata is fossil bearing limestone 6 meters thick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strata is coal 1.5 meters thick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strata is cross bedded sandstone 8 meters thick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strata </a:t>
            </a:r>
            <a:r>
              <a:rPr lang="en-US" dirty="0" smtClean="0"/>
              <a:t>is mudstone 6.5 meters thick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strata is sandstone with isolated dinosaur footprints 4 meters thick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strata is conglomerate 2 meters thick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8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74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Practice Stratigraphic column</vt:lpstr>
      <vt:lpstr>Use your notes to complete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Stratigraphic column</dc:title>
  <dc:creator>.</dc:creator>
  <cp:lastModifiedBy>.</cp:lastModifiedBy>
  <cp:revision>4</cp:revision>
  <dcterms:created xsi:type="dcterms:W3CDTF">2012-11-01T15:12:36Z</dcterms:created>
  <dcterms:modified xsi:type="dcterms:W3CDTF">2012-11-01T22:19:47Z</dcterms:modified>
</cp:coreProperties>
</file>