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3" r:id="rId6"/>
    <p:sldId id="262" r:id="rId7"/>
    <p:sldId id="261" r:id="rId8"/>
    <p:sldId id="260" r:id="rId9"/>
    <p:sldId id="259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8A7C-67F6-4859-BD0C-6709CBCBB57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3CA-1744-4813-8220-66FD66CAA4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90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8A7C-67F6-4859-BD0C-6709CBCBB57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3CA-1744-4813-8220-66FD66CAA4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5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8A7C-67F6-4859-BD0C-6709CBCBB57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3CA-1744-4813-8220-66FD66CAA4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87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8A7C-67F6-4859-BD0C-6709CBCBB57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3CA-1744-4813-8220-66FD66CAA4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1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8A7C-67F6-4859-BD0C-6709CBCBB57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3CA-1744-4813-8220-66FD66CAA4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37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8A7C-67F6-4859-BD0C-6709CBCBB57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3CA-1744-4813-8220-66FD66CAA4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3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8A7C-67F6-4859-BD0C-6709CBCBB57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3CA-1744-4813-8220-66FD66CAA4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8A7C-67F6-4859-BD0C-6709CBCBB57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3CA-1744-4813-8220-66FD66CAA4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1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8A7C-67F6-4859-BD0C-6709CBCBB57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3CA-1744-4813-8220-66FD66CAA4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8A7C-67F6-4859-BD0C-6709CBCBB57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3CA-1744-4813-8220-66FD66CAA4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91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8A7C-67F6-4859-BD0C-6709CBCBB57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83CA-1744-4813-8220-66FD66CAA4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7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68A7C-67F6-4859-BD0C-6709CBCBB576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A83CA-1744-4813-8220-66FD66CAA4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6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Dating the Earth using radioactive isotopes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2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issues to remember!!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Humans cannot affect the rate of decay of radioactive materials. </a:t>
            </a:r>
          </a:p>
          <a:p>
            <a:r>
              <a:rPr lang="en-US" dirty="0" smtClean="0"/>
              <a:t>An unstable nucleus cannot be made more of less stable; we cannot speed up or slow down or stop the decay. </a:t>
            </a:r>
          </a:p>
          <a:p>
            <a:r>
              <a:rPr lang="en-US" dirty="0" smtClean="0"/>
              <a:t>This makes the issue of the radioactive waste management a tremendous problem, radioactive wastes cannot be treated to make them non-radioactive thus they must decay naturally.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8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“Absolute” 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term </a:t>
            </a:r>
            <a:r>
              <a:rPr lang="en-US" dirty="0"/>
              <a:t>“Absolute” </a:t>
            </a:r>
            <a:r>
              <a:rPr lang="en-US" dirty="0" smtClean="0"/>
              <a:t>ages is actually incorrect. “</a:t>
            </a:r>
            <a:r>
              <a:rPr lang="en-US" b="1" dirty="0" smtClean="0"/>
              <a:t>Radiometric dating” </a:t>
            </a:r>
            <a:r>
              <a:rPr lang="en-US" dirty="0" smtClean="0"/>
              <a:t>means that something is given an actual age or date which is much different then relative dating which we covered earlier.</a:t>
            </a:r>
          </a:p>
          <a:p>
            <a:r>
              <a:rPr lang="en-US" dirty="0" smtClean="0"/>
              <a:t> An example of absolute age would be counting the rings in a tree. </a:t>
            </a:r>
          </a:p>
          <a:p>
            <a:r>
              <a:rPr lang="en-US" dirty="0" smtClean="0"/>
              <a:t>Dates calculated on the basis of decay of radioisotopes is </a:t>
            </a:r>
            <a:r>
              <a:rPr lang="en-US" b="1" dirty="0" smtClean="0"/>
              <a:t>radiometric dating</a:t>
            </a:r>
            <a:r>
              <a:rPr lang="en-US" dirty="0" smtClean="0"/>
              <a:t>, which is used to age or date rocks.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72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old is the Earth really?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321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88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know it is that 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estimated age of the Earth is put at 4.5 billion years old.</a:t>
            </a:r>
          </a:p>
          <a:p>
            <a:r>
              <a:rPr lang="en-US" dirty="0" smtClean="0"/>
              <a:t>THAT’S OLD!!! If you had a dollar for every year, you could spend $4,500 a day for 1,904 years!!</a:t>
            </a:r>
          </a:p>
          <a:p>
            <a:r>
              <a:rPr lang="en-US" dirty="0" smtClean="0"/>
              <a:t>Nobody was around that long ago, so how do they know it is that old?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16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Radiometric dating, what is it really?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71600"/>
            <a:ext cx="4800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341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Radiometric Dating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radioactive isotope is one with an unstable nuclear configuration, meaning the particular combination of protons and neutrons is not fully stable, and in time the nucleus decays, changing into a different nucleus.</a:t>
            </a:r>
          </a:p>
          <a:p>
            <a:r>
              <a:rPr lang="en-US" dirty="0" smtClean="0"/>
              <a:t>The decay, when it occurs involves emission of radiation, typically consisting of one or more particles plus energy. </a:t>
            </a:r>
          </a:p>
          <a:p>
            <a:r>
              <a:rPr lang="en-US" dirty="0" smtClean="0"/>
              <a:t>Principle kinds of radiation emitted are:</a:t>
            </a:r>
          </a:p>
          <a:p>
            <a:r>
              <a:rPr lang="en-US" i="1" dirty="0" smtClean="0"/>
              <a:t>alpha particles</a:t>
            </a:r>
            <a:r>
              <a:rPr lang="en-US" dirty="0" smtClean="0"/>
              <a:t>  (helium nuclei, consisting of 2 protons and 2 </a:t>
            </a:r>
            <a:r>
              <a:rPr lang="en-US" dirty="0" smtClean="0"/>
              <a:t>neutrons (this will be important </a:t>
            </a:r>
            <a:r>
              <a:rPr lang="en-US" smtClean="0"/>
              <a:t>to remember later!!!!)</a:t>
            </a:r>
            <a:endParaRPr lang="en-US" dirty="0" smtClean="0"/>
          </a:p>
          <a:p>
            <a:r>
              <a:rPr lang="en-US" i="1" dirty="0" smtClean="0"/>
              <a:t>beta particles  </a:t>
            </a:r>
            <a:r>
              <a:rPr lang="en-US" dirty="0" smtClean="0"/>
              <a:t>(electrons or their positively charged antiparticles, positrons)</a:t>
            </a:r>
          </a:p>
          <a:p>
            <a:r>
              <a:rPr lang="en-US" i="1" dirty="0" smtClean="0"/>
              <a:t>gamma rays </a:t>
            </a:r>
            <a:r>
              <a:rPr lang="en-US" dirty="0" smtClean="0"/>
              <a:t>(electromagnetic radiation, analogous to X rays but more penetrating)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13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620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37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and Daughter nuclei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decaying nucleus by convection is called the parent nucleus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The nucleus into which it decays is called the daughter nucleus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472" y="2133600"/>
            <a:ext cx="133350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99" y="44958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564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Radioactive isotopes, parent-daughter products and their half- lives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256483"/>
              </p:ext>
            </p:extLst>
          </p:nvPr>
        </p:nvGraphicFramePr>
        <p:xfrm>
          <a:off x="457200" y="1600200"/>
          <a:ext cx="8229600" cy="314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Parent (P)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Daughter(D)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Half-lives (T ½)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Materials dated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U-238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Pb-206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 x 10 </a:t>
                      </a:r>
                      <a:r>
                        <a:rPr lang="en-US" sz="1400" dirty="0" smtClean="0"/>
                        <a:t>9   </a:t>
                      </a:r>
                      <a:r>
                        <a:rPr lang="en-US" sz="1400" dirty="0" err="1" smtClean="0"/>
                        <a:t>yr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Zircon (igneous</a:t>
                      </a:r>
                      <a:r>
                        <a:rPr lang="en-US" sz="1400" baseline="0" dirty="0" smtClean="0"/>
                        <a:t> rocks-source; and sedimentary rocks as grains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U-235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Pb-207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 x 10 </a:t>
                      </a:r>
                      <a:r>
                        <a:rPr lang="en-US" sz="1400" dirty="0" smtClean="0"/>
                        <a:t>9  </a:t>
                      </a:r>
                      <a:r>
                        <a:rPr lang="en-US" sz="1400" dirty="0" err="1" smtClean="0"/>
                        <a:t>yr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Zircon (igneous</a:t>
                      </a:r>
                      <a:r>
                        <a:rPr lang="en-US" sz="1400" baseline="0" dirty="0" smtClean="0"/>
                        <a:t> rocks-source; and sedimentary rocks as grains</a:t>
                      </a:r>
                      <a:endParaRPr lang="en-US" sz="14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K-40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Ar-40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 x 10 </a:t>
                      </a:r>
                      <a:r>
                        <a:rPr lang="en-US" sz="1400" dirty="0" smtClean="0"/>
                        <a:t>9  </a:t>
                      </a:r>
                      <a:r>
                        <a:rPr lang="en-US" sz="1400" dirty="0" err="1" smtClean="0"/>
                        <a:t>yr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Micas, volcanic rock (igneous rocks)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5700 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Shells, limestone, organic materials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52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Radiometric parent-daughter isotopes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047672"/>
              </p:ext>
            </p:extLst>
          </p:nvPr>
        </p:nvGraphicFramePr>
        <p:xfrm>
          <a:off x="457200" y="1600200"/>
          <a:ext cx="8229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Halflives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Fraction of original parent remaining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Fraction of original parent turned into daughter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Parent: Daughter ratio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1:1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1/4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1:3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1/8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7/8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1:7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1/16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15/16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1:15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1/32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31/32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1:31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1/64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63/64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1:63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41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Not all rocks can be dated </a:t>
            </a:r>
            <a:r>
              <a:rPr lang="en-US" b="1" dirty="0" err="1" smtClean="0"/>
              <a:t>radiometrically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1.Some because they cannot maintain closed systems (like metamorphic rocks)</a:t>
            </a:r>
          </a:p>
          <a:p>
            <a:pPr marL="0" indent="0">
              <a:buNone/>
            </a:pPr>
            <a:r>
              <a:rPr lang="en-US" dirty="0" smtClean="0"/>
              <a:t>2. Others because they do not contain radioactive isotopes (like quartz sandstones)</a:t>
            </a:r>
          </a:p>
          <a:p>
            <a:pPr marL="0" indent="0">
              <a:buNone/>
            </a:pPr>
            <a:r>
              <a:rPr lang="en-US" dirty="0" smtClean="0"/>
              <a:t>3. Some because the radioactive isotopes that they do contain have half-lives that are either too long or too short to be measured for a rock of a certain age </a:t>
            </a:r>
            <a:r>
              <a:rPr lang="en-US" b="1" dirty="0" smtClean="0"/>
              <a:t>like trying to date a 1 m.y.-old rock by using C-14 decay- which would have been completely decayed after about 150,000 years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034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2245</TotalTime>
  <Words>609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Dating the Earth using radioactive isotopes</vt:lpstr>
      <vt:lpstr>How do they know it is that old</vt:lpstr>
      <vt:lpstr>Radiometric dating, what is it really?</vt:lpstr>
      <vt:lpstr>Radiometric Dating</vt:lpstr>
      <vt:lpstr>How it works</vt:lpstr>
      <vt:lpstr>Parent and Daughter nuclei</vt:lpstr>
      <vt:lpstr>Radioactive isotopes, parent-daughter products and their half- lives</vt:lpstr>
      <vt:lpstr>Radiometric parent-daughter isotopes</vt:lpstr>
      <vt:lpstr>Important things to remember</vt:lpstr>
      <vt:lpstr>Important issues to remember!!</vt:lpstr>
      <vt:lpstr>“Absolute” ages?</vt:lpstr>
      <vt:lpstr>How old is the Earth really?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Dating the Earth</dc:title>
  <dc:creator>.</dc:creator>
  <cp:lastModifiedBy>.</cp:lastModifiedBy>
  <cp:revision>27</cp:revision>
  <dcterms:created xsi:type="dcterms:W3CDTF">2013-01-11T14:38:24Z</dcterms:created>
  <dcterms:modified xsi:type="dcterms:W3CDTF">2013-11-07T14:09:16Z</dcterms:modified>
</cp:coreProperties>
</file>